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IXJxq7dmrf5Doyu5cpdNqCXCP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685800" y="642919"/>
            <a:ext cx="7772400" cy="157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Kwietniowi Antypiraci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371600" y="3000372"/>
            <a:ext cx="6400800" cy="263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l-PL"/>
              <a:t>Lapbook wykonali uczniowie klasy 7b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l-PL"/>
              <a:t>Szkoły Podstawowej nr 1 </a:t>
            </a:r>
            <a:br>
              <a:rPr lang="pl-PL"/>
            </a:br>
            <a:r>
              <a:rPr lang="pl-PL"/>
              <a:t>w Ciechocinku 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9" name="Google Shape;139;p10" descr="foto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42096"/>
            <a:ext cx="9144000" cy="6900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5" name="Google Shape;145;p11" descr="foto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1" name="Google Shape;151;p12" descr="foto1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7" name="Google Shape;157;p13" descr="foto1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7437" y="0"/>
            <a:ext cx="915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3" name="Google Shape;163;p14" descr="foto1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42997" y="-1143001"/>
            <a:ext cx="6858001" cy="914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9" name="Google Shape;169;p15" descr="foto1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5" name="Google Shape;175;p16" descr="foto oprzed1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1" name="Google Shape;181;p17" descr="foto1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7" name="Google Shape;187;p18" descr="foto1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3" name="Google Shape;193;p19" descr="foto1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1" name="Google Shape;91;p2" descr="foto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99" name="Google Shape;199;p20" descr="foto1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05" name="Google Shape;205;p21" descr="foto1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1" name="Google Shape;211;p22" descr="foto1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7" name="Google Shape;217;p23" descr="foto2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3" name="Google Shape;223;p24" descr="foto2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9" name="Google Shape;229;p25"/>
          <p:cNvSpPr txBox="1">
            <a:spLocks noGrp="1"/>
          </p:cNvSpPr>
          <p:nvPr>
            <p:ph type="body" idx="1"/>
          </p:nvPr>
        </p:nvSpPr>
        <p:spPr>
          <a:xfrm>
            <a:off x="428596" y="171448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Dziękujemy za uwagę </a:t>
            </a:r>
            <a:endParaRPr/>
          </a:p>
          <a:p>
            <a:pPr marL="342900" lvl="0" indent="-3429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0" name="Google Shape;230;p25" descr="C:\Users\Lenovo\AppData\Local\Microsoft\Windows\INetCache\IE\U9L6BF9B\emoticon-2643813_960_720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3174" y="2428868"/>
            <a:ext cx="3714776" cy="371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7" name="Google Shape;97;p3" descr="foto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3" name="Google Shape;103;p4" descr="foto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9" name="Google Shape;109;p5" descr="foto3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5" name="Google Shape;115;p6" descr="foto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1" name="Google Shape;121;p7" descr="foto6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7" name="Google Shape;127;p8" descr="foto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3" name="Google Shape;133;p9" descr="foto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Pokaz na ekranie (4:3)</PresentationFormat>
  <Paragraphs>4</Paragraphs>
  <Slides>25</Slides>
  <Notes>25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Arial</vt:lpstr>
      <vt:lpstr>Calibri</vt:lpstr>
      <vt:lpstr>Motyw pakietu Office</vt:lpstr>
      <vt:lpstr>Kwietniowi Antypiraci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Kwietniowi Antypiraci</dc:title>
  <dc:creator>Anna Napiórkowska</dc:creator>
  <cp:lastModifiedBy>A.Puścińska</cp:lastModifiedBy>
  <cp:revision>1</cp:revision>
  <dcterms:created xsi:type="dcterms:W3CDTF">2023-04-14T11:40:22Z</dcterms:created>
  <dcterms:modified xsi:type="dcterms:W3CDTF">2025-08-28T10:26:52Z</dcterms:modified>
</cp:coreProperties>
</file>